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84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4070AA"/>
    <a:srgbClr val="2A6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0" d="100"/>
          <a:sy n="400" d="100"/>
        </p:scale>
        <p:origin x="-13764" y="-129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AC977-A456-4A9D-9D5A-547DBC0DD9BA}" type="datetimeFigureOut">
              <a:rPr lang="pl-PL" smtClean="0"/>
              <a:t>07.01.2025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BC596-D8AA-4763-843B-2065A992A4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9602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BC596-D8AA-4763-843B-2065A992A459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049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3DA4-F350-4C87-80AE-8FF7DC112FF4}" type="datetime1">
              <a:rPr lang="pl-PL" smtClean="0"/>
              <a:t>07.01.2025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4D26-BE35-4A5D-95DF-C5EF1203AF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127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BC7AF-DF81-48A1-8E39-D3B4E05738D5}" type="datetime1">
              <a:rPr lang="pl-PL" smtClean="0"/>
              <a:t>07.01.2025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4D26-BE35-4A5D-95DF-C5EF1203AF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88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0EBF-5C7A-44A7-B40C-E6FBD9FB2380}" type="datetime1">
              <a:rPr lang="pl-PL" smtClean="0"/>
              <a:t>07.01.2025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4D26-BE35-4A5D-95DF-C5EF1203AF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3652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242C-91D5-4B0B-882E-E4C898B44762}" type="datetime1">
              <a:rPr lang="pl-PL" smtClean="0"/>
              <a:t>07.01.2025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4D26-BE35-4A5D-95DF-C5EF1203AF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868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89EA-0A8F-442C-BCDC-A1D1BF293E1F}" type="datetime1">
              <a:rPr lang="pl-PL" smtClean="0"/>
              <a:t>07.01.2025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4D26-BE35-4A5D-95DF-C5EF1203AF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5545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320BB-812D-4A3D-8B28-9CAD2E519A91}" type="datetime1">
              <a:rPr lang="pl-PL" smtClean="0"/>
              <a:t>07.01.2025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4D26-BE35-4A5D-95DF-C5EF1203AF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9165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1F5DB-3FAF-4D49-A4C9-1AB2114EE70D}" type="datetime1">
              <a:rPr lang="pl-PL" smtClean="0"/>
              <a:t>07.01.2025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4D26-BE35-4A5D-95DF-C5EF1203AF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487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8E59-978C-4171-99C4-A439E9FCB175}" type="datetime1">
              <a:rPr lang="pl-PL" smtClean="0"/>
              <a:t>07.01.2025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4D26-BE35-4A5D-95DF-C5EF1203AF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1121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E5FED-16F8-42AF-BA70-B2307ECFE823}" type="datetime1">
              <a:rPr lang="pl-PL" smtClean="0"/>
              <a:t>07.01.2025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4D26-BE35-4A5D-95DF-C5EF1203AF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5061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CB1F-AEFD-4B44-AC47-7152FFBAD325}" type="datetime1">
              <a:rPr lang="pl-PL" smtClean="0"/>
              <a:t>07.01.2025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4D26-BE35-4A5D-95DF-C5EF1203AF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543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0D3E-781F-4BB4-9993-61092F50DA99}" type="datetime1">
              <a:rPr lang="pl-PL" smtClean="0"/>
              <a:t>07.01.2025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4D26-BE35-4A5D-95DF-C5EF1203AF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579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4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1C68D-FDF7-4FE7-A279-6F815E419E57}" type="datetime1">
              <a:rPr lang="pl-PL" smtClean="0"/>
              <a:t>07.01.2025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A4D26-BE35-4A5D-95DF-C5EF1203AF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6848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286" r:id="rId2"/>
    <p:sldLayoutId id="2147484287" r:id="rId3"/>
    <p:sldLayoutId id="2147484288" r:id="rId4"/>
    <p:sldLayoutId id="2147484289" r:id="rId5"/>
    <p:sldLayoutId id="2147484290" r:id="rId6"/>
    <p:sldLayoutId id="2147484291" r:id="rId7"/>
    <p:sldLayoutId id="2147484292" r:id="rId8"/>
    <p:sldLayoutId id="2147484293" r:id="rId9"/>
    <p:sldLayoutId id="2147484294" r:id="rId10"/>
    <p:sldLayoutId id="2147484295" r:id="rId11"/>
  </p:sldLayoutIdLst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gradFill flip="none" rotWithShape="1">
            <a:gsLst>
              <a:gs pos="0">
                <a:srgbClr val="2A6AAA">
                  <a:shade val="30000"/>
                  <a:satMod val="115000"/>
                </a:srgbClr>
              </a:gs>
              <a:gs pos="50000">
                <a:srgbClr val="2A6AAA">
                  <a:shade val="67500"/>
                  <a:satMod val="115000"/>
                </a:srgbClr>
              </a:gs>
              <a:gs pos="100000">
                <a:srgbClr val="2A6AAA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504" y="176757"/>
            <a:ext cx="2232248" cy="630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ostokąt 4"/>
          <p:cNvSpPr/>
          <p:nvPr/>
        </p:nvSpPr>
        <p:spPr>
          <a:xfrm>
            <a:off x="2423447" y="89449"/>
            <a:ext cx="6662913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2400" b="1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Państwowa Akademia Nauk Stosowanych </a:t>
            </a:r>
            <a:br>
              <a:rPr lang="pl-PL" sz="2400" b="1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400" b="1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Głogowie</a:t>
            </a:r>
          </a:p>
        </p:txBody>
      </p:sp>
      <p:sp>
        <p:nvSpPr>
          <p:cNvPr id="8" name="Prostokąt 7"/>
          <p:cNvSpPr/>
          <p:nvPr/>
        </p:nvSpPr>
        <p:spPr>
          <a:xfrm>
            <a:off x="-10634" y="6309320"/>
            <a:ext cx="9144000" cy="576064"/>
          </a:xfrm>
          <a:prstGeom prst="rect">
            <a:avLst/>
          </a:prstGeom>
          <a:gradFill flip="none" rotWithShape="1">
            <a:gsLst>
              <a:gs pos="0">
                <a:srgbClr val="2A6AAA">
                  <a:shade val="30000"/>
                  <a:satMod val="115000"/>
                </a:srgbClr>
              </a:gs>
              <a:gs pos="50000">
                <a:srgbClr val="2A6AAA">
                  <a:shade val="67500"/>
                  <a:satMod val="115000"/>
                </a:srgbClr>
              </a:gs>
              <a:gs pos="100000">
                <a:srgbClr val="2A6AAA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38242" y="1772817"/>
            <a:ext cx="841022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l-PL" sz="5400" b="1" cap="none" spc="0" dirty="0">
                <a:ln w="12700">
                  <a:noFill/>
                  <a:prstDash val="solid"/>
                </a:ln>
                <a:solidFill>
                  <a:srgbClr val="4070AA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Temat:</a:t>
            </a:r>
          </a:p>
          <a:p>
            <a:endParaRPr lang="pl-PL" sz="5400" b="1" cap="none" spc="0" dirty="0">
              <a:ln w="12700">
                <a:noFill/>
                <a:prstDash val="solid"/>
              </a:ln>
              <a:solidFill>
                <a:srgbClr val="4070AA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338241" y="4654877"/>
            <a:ext cx="541665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>
                <a:ln w="12700">
                  <a:noFill/>
                  <a:prstDash val="solid"/>
                </a:ln>
                <a:solidFill>
                  <a:srgbClr val="4070AA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Imię i nazwisko:</a:t>
            </a:r>
          </a:p>
          <a:p>
            <a:endParaRPr lang="pl-PL" sz="1000" b="1" dirty="0">
              <a:ln w="12700">
                <a:noFill/>
                <a:prstDash val="solid"/>
              </a:ln>
              <a:solidFill>
                <a:srgbClr val="4070AA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pl-PL" sz="2000" b="1" cap="none" spc="0" dirty="0">
                <a:ln w="12700">
                  <a:noFill/>
                  <a:prstDash val="solid"/>
                </a:ln>
                <a:solidFill>
                  <a:srgbClr val="4070AA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Kierunek / specjalność:</a:t>
            </a:r>
          </a:p>
          <a:p>
            <a:endParaRPr lang="pl-PL" sz="1000" b="1" cap="none" spc="0" dirty="0">
              <a:ln w="12700">
                <a:noFill/>
                <a:prstDash val="solid"/>
              </a:ln>
              <a:solidFill>
                <a:srgbClr val="4070AA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pl-PL" sz="2000" b="1" dirty="0">
                <a:ln w="12700">
                  <a:noFill/>
                  <a:prstDash val="solid"/>
                </a:ln>
                <a:solidFill>
                  <a:srgbClr val="4070AA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Numer indeksu:</a:t>
            </a:r>
            <a:endParaRPr lang="pl-PL" sz="2000" b="1" cap="none" spc="0" dirty="0">
              <a:ln w="12700">
                <a:noFill/>
                <a:prstDash val="solid"/>
              </a:ln>
              <a:solidFill>
                <a:srgbClr val="4070AA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94B42576-112A-4000-A761-7D5D2E2C5102}"/>
              </a:ext>
            </a:extLst>
          </p:cNvPr>
          <p:cNvSpPr txBox="1"/>
          <p:nvPr/>
        </p:nvSpPr>
        <p:spPr>
          <a:xfrm>
            <a:off x="8028384" y="6331386"/>
            <a:ext cx="11521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INSTYTUT NAUK SPOŁECZNYCH</a:t>
            </a:r>
          </a:p>
        </p:txBody>
      </p:sp>
    </p:spTree>
    <p:extLst>
      <p:ext uri="{BB962C8B-B14F-4D97-AF65-F5344CB8AC3E}">
        <p14:creationId xmlns:p14="http://schemas.microsoft.com/office/powerpoint/2010/main" val="28278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10634" y="6309320"/>
            <a:ext cx="9144000" cy="576064"/>
          </a:xfrm>
          <a:prstGeom prst="rect">
            <a:avLst/>
          </a:prstGeom>
          <a:gradFill flip="none" rotWithShape="1">
            <a:gsLst>
              <a:gs pos="0">
                <a:srgbClr val="2A6AAA">
                  <a:shade val="30000"/>
                  <a:satMod val="115000"/>
                </a:srgbClr>
              </a:gs>
              <a:gs pos="50000">
                <a:srgbClr val="2A6AAA">
                  <a:shade val="67500"/>
                  <a:satMod val="115000"/>
                </a:srgbClr>
              </a:gs>
              <a:gs pos="100000">
                <a:srgbClr val="2A6AAA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374" y="6405452"/>
            <a:ext cx="1342274" cy="378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670E6D11-3670-4406-8924-FD8F56E7B0EA}"/>
              </a:ext>
            </a:extLst>
          </p:cNvPr>
          <p:cNvSpPr txBox="1"/>
          <p:nvPr/>
        </p:nvSpPr>
        <p:spPr>
          <a:xfrm>
            <a:off x="8028384" y="6331386"/>
            <a:ext cx="11521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INSTYTUT NAUK SPOŁECZNYCH</a:t>
            </a:r>
          </a:p>
        </p:txBody>
      </p:sp>
    </p:spTree>
    <p:extLst>
      <p:ext uri="{BB962C8B-B14F-4D97-AF65-F5344CB8AC3E}">
        <p14:creationId xmlns:p14="http://schemas.microsoft.com/office/powerpoint/2010/main" val="392222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27</Words>
  <Application>Microsoft Office PowerPoint</Application>
  <PresentationFormat>Pokaz na ekranie 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Open Sans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Informatyk</dc:creator>
  <cp:lastModifiedBy>ITKarol</cp:lastModifiedBy>
  <cp:revision>7</cp:revision>
  <dcterms:created xsi:type="dcterms:W3CDTF">2021-01-14T13:03:45Z</dcterms:created>
  <dcterms:modified xsi:type="dcterms:W3CDTF">2025-01-07T13:51:18Z</dcterms:modified>
</cp:coreProperties>
</file>