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4070AA"/>
    <a:srgbClr val="2A6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-13764" y="-12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AC977-A456-4A9D-9D5A-547DBC0DD9BA}" type="datetimeFigureOut">
              <a:rPr lang="pl-PL" smtClean="0"/>
              <a:t>07.01.2025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C596-D8AA-4763-843B-2065A992A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60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C596-D8AA-4763-843B-2065A992A45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04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3DA4-F350-4C87-80AE-8FF7DC112FF4}" type="datetime1">
              <a:rPr lang="pl-PL" smtClean="0"/>
              <a:t>07.01.2025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2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C7AF-DF81-48A1-8E39-D3B4E05738D5}" type="datetime1">
              <a:rPr lang="pl-PL" smtClean="0"/>
              <a:t>07.01.2025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0EBF-5C7A-44A7-B40C-E6FBD9FB2380}" type="datetime1">
              <a:rPr lang="pl-PL" smtClean="0"/>
              <a:t>07.01.2025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5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242C-91D5-4B0B-882E-E4C898B44762}" type="datetime1">
              <a:rPr lang="pl-PL" smtClean="0"/>
              <a:t>07.01.2025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868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89EA-0A8F-442C-BCDC-A1D1BF293E1F}" type="datetime1">
              <a:rPr lang="pl-PL" smtClean="0"/>
              <a:t>07.01.2025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54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20BB-812D-4A3D-8B28-9CAD2E519A91}" type="datetime1">
              <a:rPr lang="pl-PL" smtClean="0"/>
              <a:t>07.01.2025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1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F5DB-3FAF-4D49-A4C9-1AB2114EE70D}" type="datetime1">
              <a:rPr lang="pl-PL" smtClean="0"/>
              <a:t>07.01.2025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87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8E59-978C-4171-99C4-A439E9FCB175}" type="datetime1">
              <a:rPr lang="pl-PL" smtClean="0"/>
              <a:t>07.01.2025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12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FED-16F8-42AF-BA70-B2307ECFE823}" type="datetime1">
              <a:rPr lang="pl-PL" smtClean="0"/>
              <a:t>07.01.2025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06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B1F-AEFD-4B44-AC47-7152FFBAD325}" type="datetime1">
              <a:rPr lang="pl-PL" smtClean="0"/>
              <a:t>07.01.2025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43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D3E-781F-4BB4-9993-61092F50DA99}" type="datetime1">
              <a:rPr lang="pl-PL" smtClean="0"/>
              <a:t>07.01.2025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79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C68D-FDF7-4FE7-A279-6F815E419E57}" type="datetime1">
              <a:rPr lang="pl-PL" smtClean="0"/>
              <a:t>07.01.2025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8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gradFill flip="none" rotWithShape="1">
            <a:gsLst>
              <a:gs pos="0">
                <a:srgbClr val="2A6AAA">
                  <a:shade val="30000"/>
                  <a:satMod val="115000"/>
                </a:srgbClr>
              </a:gs>
              <a:gs pos="50000">
                <a:srgbClr val="2A6AAA">
                  <a:shade val="67500"/>
                  <a:satMod val="115000"/>
                </a:srgbClr>
              </a:gs>
              <a:gs pos="100000">
                <a:srgbClr val="2A6AAA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76757"/>
            <a:ext cx="2232248" cy="63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423447" y="89449"/>
            <a:ext cx="6662913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Państwowa Akademia Nauk Stosowanych </a:t>
            </a:r>
            <a:br>
              <a:rPr lang="pl-PL" sz="24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4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Głogowie</a:t>
            </a:r>
          </a:p>
        </p:txBody>
      </p:sp>
      <p:sp>
        <p:nvSpPr>
          <p:cNvPr id="8" name="Prostokąt 7"/>
          <p:cNvSpPr/>
          <p:nvPr/>
        </p:nvSpPr>
        <p:spPr>
          <a:xfrm>
            <a:off x="-10634" y="6309320"/>
            <a:ext cx="9144000" cy="576064"/>
          </a:xfrm>
          <a:prstGeom prst="rect">
            <a:avLst/>
          </a:prstGeom>
          <a:gradFill flip="none" rotWithShape="1">
            <a:gsLst>
              <a:gs pos="0">
                <a:srgbClr val="2A6AAA">
                  <a:shade val="30000"/>
                  <a:satMod val="115000"/>
                </a:srgbClr>
              </a:gs>
              <a:gs pos="50000">
                <a:srgbClr val="2A6AAA">
                  <a:shade val="67500"/>
                  <a:satMod val="115000"/>
                </a:srgbClr>
              </a:gs>
              <a:gs pos="100000">
                <a:srgbClr val="2A6AAA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38242" y="1772817"/>
            <a:ext cx="84102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5400" b="1" cap="none" spc="0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Temat:</a:t>
            </a:r>
          </a:p>
          <a:p>
            <a:endParaRPr lang="pl-PL" sz="5400" b="1" cap="none" spc="0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8241" y="4654877"/>
            <a:ext cx="54166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Imię i nazwisko:</a:t>
            </a:r>
          </a:p>
          <a:p>
            <a:endParaRPr lang="pl-PL" sz="1000" b="1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000" b="1" cap="none" spc="0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Kierunek / specjalność:</a:t>
            </a:r>
          </a:p>
          <a:p>
            <a:endParaRPr lang="pl-PL" sz="1000" b="1" cap="none" spc="0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000" b="1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Numer indeksu:</a:t>
            </a:r>
            <a:endParaRPr lang="pl-PL" sz="2000" b="1" cap="none" spc="0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4B42576-112A-4000-A761-7D5D2E2C5102}"/>
              </a:ext>
            </a:extLst>
          </p:cNvPr>
          <p:cNvSpPr txBox="1"/>
          <p:nvPr/>
        </p:nvSpPr>
        <p:spPr>
          <a:xfrm>
            <a:off x="8028384" y="6331386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INSTYTUT NAUK SPOŁECZNYCH</a:t>
            </a:r>
          </a:p>
        </p:txBody>
      </p:sp>
    </p:spTree>
    <p:extLst>
      <p:ext uri="{BB962C8B-B14F-4D97-AF65-F5344CB8AC3E}">
        <p14:creationId xmlns:p14="http://schemas.microsoft.com/office/powerpoint/2010/main" val="2827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0634" y="6309320"/>
            <a:ext cx="9144000" cy="576064"/>
          </a:xfrm>
          <a:prstGeom prst="rect">
            <a:avLst/>
          </a:prstGeom>
          <a:gradFill flip="none" rotWithShape="1">
            <a:gsLst>
              <a:gs pos="0">
                <a:srgbClr val="2A6AAA">
                  <a:shade val="30000"/>
                  <a:satMod val="115000"/>
                </a:srgbClr>
              </a:gs>
              <a:gs pos="50000">
                <a:srgbClr val="2A6AAA">
                  <a:shade val="67500"/>
                  <a:satMod val="115000"/>
                </a:srgbClr>
              </a:gs>
              <a:gs pos="100000">
                <a:srgbClr val="2A6AAA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74" y="6405452"/>
            <a:ext cx="1342274" cy="37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70E6D11-3670-4406-8924-FD8F56E7B0EA}"/>
              </a:ext>
            </a:extLst>
          </p:cNvPr>
          <p:cNvSpPr txBox="1"/>
          <p:nvPr/>
        </p:nvSpPr>
        <p:spPr>
          <a:xfrm>
            <a:off x="8028384" y="6331386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INSTYTUT NAUK SPOŁECZNYCH</a:t>
            </a:r>
          </a:p>
        </p:txBody>
      </p:sp>
    </p:spTree>
    <p:extLst>
      <p:ext uri="{BB962C8B-B14F-4D97-AF65-F5344CB8AC3E}">
        <p14:creationId xmlns:p14="http://schemas.microsoft.com/office/powerpoint/2010/main" val="39222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27</Words>
  <Application>Microsoft Office PowerPoint</Application>
  <PresentationFormat>Pokaz na ekranie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Informatyk</dc:creator>
  <cp:lastModifiedBy>ITKarol</cp:lastModifiedBy>
  <cp:revision>7</cp:revision>
  <dcterms:created xsi:type="dcterms:W3CDTF">2021-01-14T13:03:45Z</dcterms:created>
  <dcterms:modified xsi:type="dcterms:W3CDTF">2025-01-07T13:51:18Z</dcterms:modified>
</cp:coreProperties>
</file>